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2"/>
  </p:notesMasterIdLst>
  <p:handoutMasterIdLst>
    <p:handoutMasterId r:id="rId23"/>
  </p:handoutMasterIdLst>
  <p:sldIdLst>
    <p:sldId id="258" r:id="rId18"/>
    <p:sldId id="259" r:id="rId19"/>
    <p:sldId id="260" r:id="rId20"/>
    <p:sldId id="26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et Earth and Sky and All Below - Doxology" id="{1CF20649-CDF9-4BC1-9D0A-EC502CBD55FD}">
          <p14:sldIdLst>
            <p14:sldId id="258"/>
          </p14:sldIdLst>
        </p14:section>
        <p14:section name="Verse" id="{C3D534B0-965B-414C-9CD5-E1106AB3C550}">
          <p14:sldIdLst>
            <p14:sldId id="259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55" autoAdjust="0"/>
    <p:restoredTop sz="94654" autoAdjust="0"/>
  </p:normalViewPr>
  <p:slideViewPr>
    <p:cSldViewPr>
      <p:cViewPr varScale="1">
        <p:scale>
          <a:sx n="93" d="100"/>
          <a:sy n="93" d="100"/>
        </p:scale>
        <p:origin x="24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20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Let Earth and Sky and All Below - Doxology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Let earth and sky and all below</a:t>
            </a:r>
          </a:p>
          <a:p>
            <a:r>
              <a:rPr lang="en-US" dirty="0"/>
              <a:t>Praise Him, all creatures here below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Let Earth and Sky and All Below - Doxology</a:t>
            </a:r>
          </a:p>
        </p:txBody>
      </p:sp>
    </p:spTree>
    <p:extLst>
      <p:ext uri="{BB962C8B-B14F-4D97-AF65-F5344CB8AC3E}">
        <p14:creationId xmlns:p14="http://schemas.microsoft.com/office/powerpoint/2010/main" val="11852290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Praise Him above, ye heavenly host</a:t>
            </a:r>
          </a:p>
          <a:p>
            <a:r>
              <a:rPr lang="en-US" dirty="0"/>
              <a:t>Praise Father, Son, and Holy Ghost</a:t>
            </a:r>
          </a:p>
          <a:p>
            <a:r>
              <a:rPr lang="en-US"/>
              <a:t>Amen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Let Earth and Sky and All Below - Doxology</a:t>
            </a:r>
          </a:p>
        </p:txBody>
      </p:sp>
    </p:spTree>
    <p:extLst>
      <p:ext uri="{BB962C8B-B14F-4D97-AF65-F5344CB8AC3E}">
        <p14:creationId xmlns:p14="http://schemas.microsoft.com/office/powerpoint/2010/main" val="121518799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Let </a:t>
            </a:r>
            <a:r>
              <a:rPr lang="en-US" dirty="0">
                <a:latin typeface="+mn-lt"/>
              </a:rPr>
              <a:t>Earth and Sky and All Below - Doxology</a:t>
            </a:r>
          </a:p>
        </p:txBody>
      </p:sp>
    </p:spTree>
    <p:extLst>
      <p:ext uri="{BB962C8B-B14F-4D97-AF65-F5344CB8AC3E}">
        <p14:creationId xmlns:p14="http://schemas.microsoft.com/office/powerpoint/2010/main" val="85678703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1441</TotalTime>
  <Words>66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4</vt:i4>
      </vt:variant>
    </vt:vector>
  </HeadingPairs>
  <TitlesOfParts>
    <vt:vector size="26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207</cp:revision>
  <dcterms:created xsi:type="dcterms:W3CDTF">2011-12-04T14:58:54Z</dcterms:created>
  <dcterms:modified xsi:type="dcterms:W3CDTF">2024-05-21T00:12:41Z</dcterms:modified>
</cp:coreProperties>
</file>